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4" r:id="rId2"/>
  </p:sldMasterIdLst>
  <p:notesMasterIdLst>
    <p:notesMasterId r:id="rId7"/>
  </p:notesMasterIdLst>
  <p:sldIdLst>
    <p:sldId id="257" r:id="rId3"/>
    <p:sldId id="256" r:id="rId4"/>
    <p:sldId id="258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7E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>
      <p:cViewPr varScale="1">
        <p:scale>
          <a:sx n="108" d="100"/>
          <a:sy n="108" d="100"/>
        </p:scale>
        <p:origin x="90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2447E72A-D913-4DC2-9E0A-E520CE8FCC86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A5D78FC6-CE17-4259-A63C-DDFC12E048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734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931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7300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651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172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Shap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hap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8" name="Shape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 algn="ctr"/>
            <a:fld id="{743653DA-8BF4-4869-96FE-9BCF43372D46}" type="datetime8">
              <a:rPr lang="en-US" smtClean="0"/>
              <a:pPr algn="ctr"/>
              <a:t>1/21/2016 9:09 AM</a:t>
            </a:fld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17" name="Shape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 algn="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9" name="Shape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AC53DF-4216-466D-99A7-94400E6C2A25}" type="slidenum">
              <a:rPr lang="en-US" smtClean="0"/>
              <a:pPr/>
              <a:t>‹#›</a:t>
            </a:fld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hap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hap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8">
              <a:rPr lang="en-US" smtClean="0">
                <a:solidFill>
                  <a:schemeClr val="tx2"/>
                </a:solidFill>
              </a:rPr>
              <a:pPr/>
              <a:t>1/21/2016 9:09 AM</a:t>
            </a:fld>
            <a:endParaRPr lang="en-US"/>
          </a:p>
        </p:txBody>
      </p:sp>
      <p:sp>
        <p:nvSpPr>
          <p:cNvPr id="5" name="Shap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hap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hape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hape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8D3816DF-213E-421B-92D3-C068DBB023D6}" type="datetime8">
              <a:rPr lang="en-US" smtClean="0">
                <a:solidFill>
                  <a:schemeClr val="tx2"/>
                </a:solidFill>
              </a:rPr>
              <a:pPr/>
              <a:t>1/21/2016 9:09 AM</a:t>
            </a:fld>
            <a:endParaRPr lang="en-US" dirty="0"/>
          </a:p>
        </p:txBody>
      </p:sp>
      <p:sp>
        <p:nvSpPr>
          <p:cNvPr id="5" name="Shape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hape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hap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29108-AC8D-4212-9283-60D9E99BF07A}" type="datetime8">
              <a:rPr lang="en-US" smtClean="0"/>
              <a:pPr/>
              <a:t>1/21/2016 9:09 AM</a:t>
            </a:fld>
            <a:endParaRPr lang="en-US" dirty="0"/>
          </a:p>
        </p:txBody>
      </p:sp>
      <p:sp>
        <p:nvSpPr>
          <p:cNvPr id="5" name="Shap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hap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Shape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Shap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ED3D3-6235-4F4C-B439-DF277FB555A7}" type="datetime8">
              <a:rPr lang="en-US" smtClean="0"/>
              <a:pPr/>
              <a:t>1/21/2016 9:09 AM</a:t>
            </a:fld>
            <a:endParaRPr lang="en-US"/>
          </a:p>
        </p:txBody>
      </p:sp>
      <p:sp>
        <p:nvSpPr>
          <p:cNvPr id="13" name="Shape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algn="ctr"/>
            <a:fld id="{1AD93096-5B34-4342-9326-69289CEAE4C2}" type="slidenum">
              <a:rPr lang="en-US" smtClean="0"/>
              <a:pPr algn="ctr"/>
              <a:t>‹#›</a:t>
            </a:fld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4" name="Shape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hape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Shape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hape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B5F1E3E-4B2F-4895-B65E-28B2E64F39F6}" type="datetime8">
              <a:rPr lang="en-US" smtClean="0"/>
              <a:pPr/>
              <a:t>1/21/2016 9:09 AM</a:t>
            </a:fld>
            <a:endParaRPr lang="en-US"/>
          </a:p>
        </p:txBody>
      </p:sp>
      <p:sp>
        <p:nvSpPr>
          <p:cNvPr id="10" name="Shape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/>
            <a:fld id="{1AD93096-5B34-4342-9326-69289CEAE4C2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2" name="Shape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Shape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Shape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Shape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3085435-8225-4333-BFFA-0096413F0D76}" type="datetime8">
              <a:rPr lang="en-US" smtClean="0"/>
              <a:pPr/>
              <a:t>1/21/2016 9:09 AM</a:t>
            </a:fld>
            <a:endParaRPr lang="en-US"/>
          </a:p>
        </p:txBody>
      </p:sp>
      <p:sp>
        <p:nvSpPr>
          <p:cNvPr id="12" name="Shape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/>
            <a:fld id="{1AD93096-5B34-4342-9326-69289CEAE4C2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4" name="Shape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Shape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Shape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hap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3C494-2A87-468C-A21B-CB14FB9ABB00}" type="datetime8">
              <a:rPr lang="en-US" smtClean="0"/>
              <a:pPr/>
              <a:t>1/21/2016 9:09 AM</a:t>
            </a:fld>
            <a:endParaRPr lang="en-US"/>
          </a:p>
        </p:txBody>
      </p:sp>
      <p:sp>
        <p:nvSpPr>
          <p:cNvPr id="4" name="Shap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hap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80FA0-5B31-4864-A2BB-719EA5A679C6}" type="datetime8">
              <a:rPr lang="en-US" smtClean="0"/>
              <a:pPr/>
              <a:t>1/21/2016 9:09 AM</a:t>
            </a:fld>
            <a:endParaRPr lang="en-US"/>
          </a:p>
        </p:txBody>
      </p:sp>
      <p:sp>
        <p:nvSpPr>
          <p:cNvPr id="3" name="Shap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hape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hap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CC0C8-36B8-442A-833D-B6AACE86BB77}" type="datetime8">
              <a:rPr lang="en-US" smtClean="0"/>
              <a:pPr/>
              <a:t>1/21/2016 9:09 AM</a:t>
            </a:fld>
            <a:endParaRPr lang="en-US"/>
          </a:p>
        </p:txBody>
      </p:sp>
      <p:sp>
        <p:nvSpPr>
          <p:cNvPr id="6" name="Shap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hap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Shape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Shape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2" name="Shape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1E20EC5-AC53-4169-941E-EDF10CD23748}" type="datetime8">
              <a:rPr lang="en-US" smtClean="0"/>
              <a:pPr/>
              <a:t>1/21/2016 9:09 AM</a:t>
            </a:fld>
            <a:endParaRPr lang="en-US"/>
          </a:p>
        </p:txBody>
      </p:sp>
      <p:sp>
        <p:nvSpPr>
          <p:cNvPr id="13" name="Shape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pPr algn="ctr"/>
            <a:fld id="{1AD93096-5B34-4342-9326-69289CEAE4C2}" type="slidenum">
              <a:rPr lang="en-US" smtClean="0"/>
              <a:pPr algn="ctr"/>
              <a:t>‹#›</a:t>
            </a:fld>
            <a:endParaRPr lang="en-US" sz="2800" dirty="0"/>
          </a:p>
        </p:txBody>
      </p:sp>
      <p:sp>
        <p:nvSpPr>
          <p:cNvPr id="14" name="Shape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 dirty="0"/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1400">
                <a:solidFill>
                  <a:schemeClr val="tx2"/>
                </a:solidFill>
              </a:defRPr>
            </a:lvl1pPr>
          </a:lstStyle>
          <a:p>
            <a:fld id="{8D3816DF-213E-421B-92D3-C068DBB023D6}" type="datetime8">
              <a:rPr lang="en-US" smtClean="0">
                <a:solidFill>
                  <a:schemeClr val="tx2"/>
                </a:solidFill>
              </a:rPr>
              <a:pPr/>
              <a:t>1/21/2016 9:09 AM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pPr algn="r"/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pPr algn="ctr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ctr"/>
              <a:t>‹#›</a:t>
            </a:fld>
            <a:endParaRPr lang="en-US" sz="1400" b="1" dirty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>
                <a:solidFill>
                  <a:srgbClr val="FFFF00"/>
                </a:solidFill>
              </a:rPr>
              <a:t>Objectif</a:t>
            </a:r>
            <a:r>
              <a:rPr lang="en-US" b="1" dirty="0" smtClean="0">
                <a:solidFill>
                  <a:srgbClr val="FFFF00"/>
                </a:solidFill>
              </a:rPr>
              <a:t>: understand and use the verb “faire”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/>
              <a:t>Que veut dire ça en anglais 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600" y="1219200"/>
            <a:ext cx="84582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fr-FR" sz="4400" dirty="0" smtClean="0"/>
              <a:t>J’aime faire du surf.</a:t>
            </a:r>
          </a:p>
          <a:p>
            <a:pPr marL="742950" indent="-742950">
              <a:buAutoNum type="arabicPeriod"/>
            </a:pPr>
            <a:r>
              <a:rPr lang="fr-FR" sz="4400" dirty="0" smtClean="0"/>
              <a:t>Est-ce tu fais du patin à glace?</a:t>
            </a:r>
          </a:p>
          <a:p>
            <a:pPr marL="742950" indent="-742950">
              <a:buAutoNum type="arabicPeriod"/>
            </a:pPr>
            <a:r>
              <a:rPr lang="fr-FR" sz="4400" dirty="0" smtClean="0"/>
              <a:t>Il fait souvent du vélo.</a:t>
            </a:r>
          </a:p>
          <a:p>
            <a:pPr marL="742950" indent="-742950">
              <a:buAutoNum type="arabicPeriod"/>
            </a:pPr>
            <a:r>
              <a:rPr lang="fr-FR" sz="4400" dirty="0" smtClean="0"/>
              <a:t>Nous aimons faire du jogging.</a:t>
            </a:r>
          </a:p>
          <a:p>
            <a:pPr marL="742950" indent="-742950">
              <a:buAutoNum type="arabicPeriod"/>
            </a:pPr>
            <a:r>
              <a:rPr lang="fr-FR" sz="4400" dirty="0" smtClean="0"/>
              <a:t>Elle ne fait jamais les devoirs!</a:t>
            </a:r>
          </a:p>
        </p:txBody>
      </p:sp>
    </p:spTree>
    <p:extLst>
      <p:ext uri="{BB962C8B-B14F-4D97-AF65-F5344CB8AC3E}">
        <p14:creationId xmlns:p14="http://schemas.microsoft.com/office/powerpoint/2010/main" val="32615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>
                <a:solidFill>
                  <a:srgbClr val="FFFF00"/>
                </a:solidFill>
              </a:rPr>
              <a:t>Objectif</a:t>
            </a:r>
            <a:r>
              <a:rPr lang="en-US" b="1" dirty="0" smtClean="0">
                <a:solidFill>
                  <a:srgbClr val="FFFF00"/>
                </a:solidFill>
              </a:rPr>
              <a:t>: understand and use the verb “faire”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/>
              <a:t>Le verbe « FAIRE 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1386" y="799033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/>
              <a:t>En anglais: to do/</a:t>
            </a:r>
            <a:r>
              <a:rPr lang="fr-FR" sz="4400" dirty="0" err="1" smtClean="0"/>
              <a:t>make</a:t>
            </a:r>
            <a:endParaRPr lang="fr-FR" sz="44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152400" y="1619520"/>
            <a:ext cx="89154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/>
              <a:t>Je </a:t>
            </a:r>
            <a:r>
              <a:rPr lang="fr-FR" sz="4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fais</a:t>
            </a:r>
            <a:r>
              <a:rPr lang="fr-FR" sz="4400" dirty="0" smtClean="0"/>
              <a:t>			Nous </a:t>
            </a:r>
            <a:r>
              <a:rPr lang="fr-FR" sz="4400" dirty="0" smtClean="0">
                <a:solidFill>
                  <a:srgbClr val="FFFF00"/>
                </a:solidFill>
              </a:rPr>
              <a:t>faisons</a:t>
            </a:r>
          </a:p>
          <a:p>
            <a:r>
              <a:rPr lang="fr-FR" sz="4400" dirty="0" smtClean="0"/>
              <a:t>Tu </a:t>
            </a:r>
            <a:r>
              <a:rPr lang="fr-FR" sz="4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fais</a:t>
            </a:r>
            <a:r>
              <a:rPr lang="fr-FR" sz="4400" dirty="0" smtClean="0"/>
              <a:t>			Vous </a:t>
            </a:r>
            <a:r>
              <a:rPr lang="fr-FR" sz="4400" dirty="0" smtClean="0">
                <a:solidFill>
                  <a:srgbClr val="F67EDC"/>
                </a:solidFill>
              </a:rPr>
              <a:t>faites</a:t>
            </a:r>
          </a:p>
          <a:p>
            <a:r>
              <a:rPr lang="fr-FR" sz="4400" dirty="0" smtClean="0"/>
              <a:t>Il </a:t>
            </a:r>
            <a:r>
              <a:rPr lang="fr-FR" sz="4400" dirty="0" smtClean="0">
                <a:solidFill>
                  <a:srgbClr val="92D050"/>
                </a:solidFill>
              </a:rPr>
              <a:t>fait</a:t>
            </a:r>
            <a:r>
              <a:rPr lang="fr-FR" sz="4400" dirty="0" smtClean="0"/>
              <a:t>			Ils </a:t>
            </a:r>
            <a:r>
              <a:rPr lang="fr-FR" sz="4400" dirty="0" smtClean="0">
                <a:solidFill>
                  <a:srgbClr val="FFC000"/>
                </a:solidFill>
              </a:rPr>
              <a:t>font</a:t>
            </a:r>
          </a:p>
          <a:p>
            <a:r>
              <a:rPr lang="fr-FR" sz="4400" dirty="0" smtClean="0"/>
              <a:t>Elle </a:t>
            </a:r>
            <a:r>
              <a:rPr lang="fr-FR" sz="4400" dirty="0" smtClean="0">
                <a:solidFill>
                  <a:srgbClr val="92D050"/>
                </a:solidFill>
              </a:rPr>
              <a:t>fait</a:t>
            </a:r>
            <a:r>
              <a:rPr lang="fr-FR" sz="4400" dirty="0" smtClean="0"/>
              <a:t>			Elles </a:t>
            </a:r>
            <a:r>
              <a:rPr lang="fr-FR" sz="4400" dirty="0" smtClean="0">
                <a:solidFill>
                  <a:srgbClr val="FFC000"/>
                </a:solidFill>
              </a:rPr>
              <a:t>font</a:t>
            </a:r>
          </a:p>
          <a:p>
            <a:r>
              <a:rPr lang="fr-FR" sz="4400" dirty="0" smtClean="0"/>
              <a:t>On </a:t>
            </a:r>
            <a:r>
              <a:rPr lang="fr-FR" sz="4400" dirty="0" smtClean="0">
                <a:solidFill>
                  <a:srgbClr val="92D050"/>
                </a:solidFill>
              </a:rPr>
              <a:t>fait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>
                <a:solidFill>
                  <a:srgbClr val="FFFF00"/>
                </a:solidFill>
              </a:rPr>
              <a:t>Objectif</a:t>
            </a:r>
            <a:r>
              <a:rPr lang="en-US" b="1" dirty="0" smtClean="0">
                <a:solidFill>
                  <a:srgbClr val="FFFF00"/>
                </a:solidFill>
              </a:rPr>
              <a:t>: understand and use the verb “faire”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304800"/>
            <a:ext cx="8458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rgbClr val="FF0000"/>
                </a:solidFill>
              </a:rPr>
              <a:t>Qu’</a:t>
            </a:r>
            <a:r>
              <a:rPr lang="fr-FR" sz="4400" dirty="0" smtClean="0"/>
              <a:t>est-ce que tu </a:t>
            </a:r>
            <a:r>
              <a:rPr lang="fr-FR" sz="4400" dirty="0" smtClean="0">
                <a:solidFill>
                  <a:srgbClr val="FFC000"/>
                </a:solidFill>
              </a:rPr>
              <a:t>fais</a:t>
            </a:r>
            <a:r>
              <a:rPr lang="fr-FR" sz="4400" dirty="0" smtClean="0"/>
              <a:t> après l’école aujourd’hui? </a:t>
            </a:r>
            <a:br>
              <a:rPr lang="fr-FR" sz="4400" dirty="0" smtClean="0"/>
            </a:br>
            <a:r>
              <a:rPr lang="fr-FR" sz="4400" dirty="0" smtClean="0"/>
              <a:t>		</a:t>
            </a:r>
            <a:r>
              <a:rPr lang="fr-FR" sz="4400" i="1" dirty="0" smtClean="0"/>
              <a:t>(Que fais-tu après l’école)</a:t>
            </a:r>
          </a:p>
          <a:p>
            <a:endParaRPr lang="fr-FR" sz="4400" dirty="0" smtClean="0"/>
          </a:p>
          <a:p>
            <a:r>
              <a:rPr lang="fr-FR" sz="4400" dirty="0" smtClean="0">
                <a:solidFill>
                  <a:srgbClr val="FF0000"/>
                </a:solidFill>
              </a:rPr>
              <a:t>Qu’</a:t>
            </a:r>
            <a:r>
              <a:rPr lang="fr-FR" sz="4400" dirty="0" smtClean="0"/>
              <a:t>est-ce que tu </a:t>
            </a:r>
            <a:r>
              <a:rPr lang="fr-FR" sz="4400" dirty="0" smtClean="0">
                <a:solidFill>
                  <a:srgbClr val="92D050"/>
                </a:solidFill>
              </a:rPr>
              <a:t>vas</a:t>
            </a:r>
            <a:r>
              <a:rPr lang="fr-FR" sz="4400" dirty="0" smtClean="0"/>
              <a:t> </a:t>
            </a:r>
            <a:r>
              <a:rPr lang="fr-FR" sz="4400" dirty="0" smtClean="0">
                <a:solidFill>
                  <a:srgbClr val="FFC000"/>
                </a:solidFill>
              </a:rPr>
              <a:t>faire</a:t>
            </a:r>
            <a:r>
              <a:rPr lang="fr-FR" sz="4400" dirty="0" smtClean="0"/>
              <a:t> ce week-end?</a:t>
            </a:r>
          </a:p>
        </p:txBody>
      </p:sp>
    </p:spTree>
    <p:extLst>
      <p:ext uri="{BB962C8B-B14F-4D97-AF65-F5344CB8AC3E}">
        <p14:creationId xmlns:p14="http://schemas.microsoft.com/office/powerpoint/2010/main" val="2427394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>
                <a:solidFill>
                  <a:srgbClr val="FFFF00"/>
                </a:solidFill>
              </a:rPr>
              <a:t>Objectif</a:t>
            </a:r>
            <a:r>
              <a:rPr lang="en-US" b="1" dirty="0" smtClean="0">
                <a:solidFill>
                  <a:srgbClr val="FFFF00"/>
                </a:solidFill>
              </a:rPr>
              <a:t>: understand and use the verb “faire”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304800"/>
            <a:ext cx="84582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En partenaire:</a:t>
            </a:r>
          </a:p>
          <a:p>
            <a:r>
              <a:rPr lang="en-US" sz="4000" dirty="0" smtClean="0"/>
              <a:t>Write a dialogue in which you: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 smtClean="0"/>
              <a:t>Greet your partner and ask how they’re doing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 smtClean="0"/>
              <a:t>Ask them what they’re doing after school today (they respond) and what they’re going to do this weekend (they tell you their plans for Friday and Saturday).</a:t>
            </a:r>
          </a:p>
        </p:txBody>
      </p:sp>
    </p:spTree>
    <p:extLst>
      <p:ext uri="{BB962C8B-B14F-4D97-AF65-F5344CB8AC3E}">
        <p14:creationId xmlns:p14="http://schemas.microsoft.com/office/powerpoint/2010/main" val="2256069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A9000B0E-F247-42DE-B4C8-953FA55828E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Student presentation</Template>
  <TotalTime>0</TotalTime>
  <Words>150</Words>
  <Application>Microsoft Office PowerPoint</Application>
  <PresentationFormat>On-screen Show (4:3)</PresentationFormat>
  <Paragraphs>28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Tw Cen MT</vt:lpstr>
      <vt:lpstr>Wingdings</vt:lpstr>
      <vt:lpstr>Wingdings 2</vt:lpstr>
      <vt:lpstr>Median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2016-01-21T14:09:05Z</dcterms:created>
  <dcterms:modified xsi:type="dcterms:W3CDTF">2016-01-21T14:26:35Z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TC101671259990</vt:lpwstr>
  </property>
</Properties>
</file>